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42" d="100"/>
          <a:sy n="42" d="100"/>
        </p:scale>
        <p:origin x="72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919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064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399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182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272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693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336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435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61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88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542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26CD2-6DDF-4943-9EF3-69B95856EE41}" type="datetimeFigureOut">
              <a:rPr lang="en-US" smtClean="0"/>
              <a:t>11/16/2014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50D30-35C5-4C9E-BC6D-BE300756E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2720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402523"/>
            <a:ext cx="9144000" cy="2387600"/>
          </a:xfrm>
        </p:spPr>
        <p:txBody>
          <a:bodyPr/>
          <a:lstStyle/>
          <a:p>
            <a:r>
              <a:rPr lang="en-US" sz="8800" dirty="0" smtClean="0">
                <a:solidFill>
                  <a:schemeClr val="accent6"/>
                </a:solidFill>
              </a:rPr>
              <a:t>Monster </a:t>
            </a:r>
            <a:r>
              <a:rPr lang="en-US" dirty="0" smtClean="0">
                <a:solidFill>
                  <a:schemeClr val="accent6"/>
                </a:solidFill>
              </a:rPr>
              <a:t/>
            </a:r>
            <a:br>
              <a:rPr lang="en-US" dirty="0" smtClean="0">
                <a:solidFill>
                  <a:schemeClr val="accent6"/>
                </a:solidFill>
              </a:rPr>
            </a:br>
            <a:r>
              <a:rPr lang="en-US" dirty="0" smtClean="0">
                <a:solidFill>
                  <a:schemeClr val="accent6"/>
                </a:solidFill>
              </a:rPr>
              <a:t>Imagine Dragons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77398"/>
            <a:ext cx="9144000" cy="165576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01 Mons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63200" y="6546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83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301"/>
    </mc:Choice>
    <mc:Fallback>
      <p:transition spd="slow" advTm="323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4" r="8014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/>
          <a:lstStyle/>
          <a:p>
            <a:pPr lvl="0" algn="ctr"/>
            <a:r>
              <a:rPr lang="en-US" sz="4000" dirty="0">
                <a:solidFill>
                  <a:prstClr val="white"/>
                </a:solidFill>
              </a:rPr>
              <a:t>If I told you what I was,</a:t>
            </a:r>
          </a:p>
          <a:p>
            <a:pPr lvl="0" algn="ctr"/>
            <a:r>
              <a:rPr lang="en-US" sz="4000" dirty="0">
                <a:solidFill>
                  <a:prstClr val="white"/>
                </a:solidFill>
              </a:rPr>
              <a:t>Would you turn your back on me?</a:t>
            </a:r>
          </a:p>
          <a:p>
            <a:pPr lvl="0" algn="ctr"/>
            <a:r>
              <a:rPr lang="en-US" sz="4000" dirty="0">
                <a:solidFill>
                  <a:prstClr val="white"/>
                </a:solidFill>
              </a:rPr>
              <a:t>And if I seem dangerous,</a:t>
            </a:r>
          </a:p>
          <a:p>
            <a:pPr lvl="0" algn="ctr"/>
            <a:r>
              <a:rPr lang="en-US" sz="4000" dirty="0">
                <a:solidFill>
                  <a:prstClr val="white"/>
                </a:solidFill>
              </a:rPr>
              <a:t>Would you be scared?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59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40"/>
    </mc:Choice>
    <mc:Fallback>
      <p:transition spd="slow" advTm="1034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3" b="2623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400" dirty="0"/>
              <a:t>I get the feeling just because,</a:t>
            </a:r>
          </a:p>
          <a:p>
            <a:pPr algn="ctr"/>
            <a:r>
              <a:rPr lang="en-US" sz="4400" dirty="0"/>
              <a:t>Everything I touch isn't dark enough</a:t>
            </a:r>
          </a:p>
          <a:p>
            <a:pPr algn="ctr"/>
            <a:r>
              <a:rPr lang="en-US" sz="4400" dirty="0"/>
              <a:t>That this problem lies in 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540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608"/>
    </mc:Choice>
    <mc:Fallback>
      <p:transition spd="slow" advTm="10608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r="14209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I'm only a man with a candle to guide me,</a:t>
            </a:r>
          </a:p>
          <a:p>
            <a:pPr algn="ctr"/>
            <a:r>
              <a:rPr lang="en-US" sz="4800" dirty="0"/>
              <a:t>I'm taking a stand to escape what's inside me.</a:t>
            </a:r>
          </a:p>
        </p:txBody>
      </p:sp>
    </p:spTree>
    <p:extLst>
      <p:ext uri="{BB962C8B-B14F-4D97-AF65-F5344CB8AC3E}">
        <p14:creationId xmlns:p14="http://schemas.microsoft.com/office/powerpoint/2010/main" val="3434149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99"/>
    </mc:Choice>
    <mc:Fallback>
      <p:transition spd="slow" advTm="10899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7" b="6847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>
            <a:noAutofit/>
          </a:bodyPr>
          <a:lstStyle/>
          <a:p>
            <a:pPr algn="ctr"/>
            <a:r>
              <a:rPr lang="en-US" sz="4000" dirty="0"/>
              <a:t>A monster, a monster,</a:t>
            </a:r>
          </a:p>
          <a:p>
            <a:pPr algn="ctr"/>
            <a:r>
              <a:rPr lang="en-US" sz="4000" dirty="0"/>
              <a:t>I've turned into a monster,</a:t>
            </a:r>
          </a:p>
          <a:p>
            <a:pPr algn="ctr"/>
            <a:r>
              <a:rPr lang="en-US" sz="4000" dirty="0"/>
              <a:t>A monster, a monster,</a:t>
            </a:r>
          </a:p>
          <a:p>
            <a:pPr algn="ctr"/>
            <a:r>
              <a:rPr lang="en-US" sz="4000" dirty="0"/>
              <a:t>And it keeps getting stronger.</a:t>
            </a:r>
          </a:p>
        </p:txBody>
      </p:sp>
    </p:spTree>
    <p:extLst>
      <p:ext uri="{BB962C8B-B14F-4D97-AF65-F5344CB8AC3E}">
        <p14:creationId xmlns:p14="http://schemas.microsoft.com/office/powerpoint/2010/main" val="535490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33"/>
    </mc:Choice>
    <mc:Fallback>
      <p:transition spd="slow" advTm="10833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6840" y="2173923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 smtClean="0"/>
              <a:t>The End!</a:t>
            </a:r>
            <a:br>
              <a:rPr lang="en-US" sz="8000" dirty="0" smtClean="0"/>
            </a:br>
            <a:r>
              <a:rPr lang="en-US" sz="4000" dirty="0" smtClean="0"/>
              <a:t>By Brian </a:t>
            </a:r>
            <a:r>
              <a:rPr lang="en-US" sz="4000" dirty="0" err="1" smtClean="0"/>
              <a:t>Hellested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980857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331"/>
    </mc:Choice>
    <mc:Fallback>
      <p:transition spd="slow" advTm="2133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1788" y="987425"/>
            <a:ext cx="4646612" cy="5149215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Ever since I could </a:t>
            </a:r>
            <a:r>
              <a:rPr lang="en-US" sz="4800" dirty="0" smtClean="0"/>
              <a:t>remember</a:t>
            </a:r>
            <a:r>
              <a:rPr lang="en-US" sz="4800" dirty="0"/>
              <a:t>,</a:t>
            </a:r>
          </a:p>
          <a:p>
            <a:pPr algn="ctr"/>
            <a:r>
              <a:rPr lang="en-US" sz="4800" dirty="0"/>
              <a:t>Everything inside of </a:t>
            </a:r>
            <a:r>
              <a:rPr lang="en-US" sz="4800" dirty="0" smtClean="0"/>
              <a:t>me</a:t>
            </a:r>
            <a:r>
              <a:rPr lang="en-US" sz="4800" dirty="0"/>
              <a:t>,</a:t>
            </a:r>
          </a:p>
          <a:p>
            <a:pPr algn="ctr"/>
            <a:r>
              <a:rPr lang="en-US" sz="4800" dirty="0"/>
              <a:t>Just wanted to fit </a:t>
            </a:r>
            <a:r>
              <a:rPr lang="en-US" sz="4800" dirty="0" smtClean="0"/>
              <a:t>in.</a:t>
            </a:r>
            <a:endParaRPr lang="en-US" sz="4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049" y="1893251"/>
            <a:ext cx="6164671" cy="333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91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630"/>
    </mc:Choice>
    <mc:Fallback>
      <p:transition spd="slow" advTm="1063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048" y="987424"/>
            <a:ext cx="4549140" cy="4430395"/>
          </a:xfrm>
        </p:spPr>
        <p:txBody>
          <a:bodyPr>
            <a:noAutofit/>
          </a:bodyPr>
          <a:lstStyle/>
          <a:p>
            <a:pPr algn="ctr"/>
            <a:r>
              <a:rPr lang="en-US" sz="4800" dirty="0"/>
              <a:t>I was never </a:t>
            </a:r>
            <a:r>
              <a:rPr lang="en-US" sz="4800" dirty="0" smtClean="0"/>
              <a:t>one for 	pretenders</a:t>
            </a:r>
            <a:r>
              <a:rPr lang="en-US" sz="4800" dirty="0"/>
              <a:t>,</a:t>
            </a:r>
          </a:p>
          <a:p>
            <a:pPr algn="ctr"/>
            <a:r>
              <a:rPr lang="en-US" sz="4800" dirty="0"/>
              <a:t>Everything I tried </a:t>
            </a:r>
            <a:r>
              <a:rPr lang="en-US" sz="4800" dirty="0" smtClean="0"/>
              <a:t>to </a:t>
            </a:r>
            <a:r>
              <a:rPr lang="en-US" sz="4800" dirty="0"/>
              <a:t>be,</a:t>
            </a:r>
          </a:p>
          <a:p>
            <a:pPr algn="ctr"/>
            <a:r>
              <a:rPr lang="en-US" sz="4800" dirty="0"/>
              <a:t>Just wouldn't settle in</a:t>
            </a:r>
          </a:p>
        </p:txBody>
      </p:sp>
    </p:spTree>
    <p:extLst>
      <p:ext uri="{BB962C8B-B14F-4D97-AF65-F5344CB8AC3E}">
        <p14:creationId xmlns:p14="http://schemas.microsoft.com/office/powerpoint/2010/main" val="3076782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779"/>
    </mc:Choice>
    <mc:Fallback>
      <p:transition spd="slow" advTm="10779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9" b="7219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1208" y="987424"/>
            <a:ext cx="4411980" cy="4544695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If I told you what I was,</a:t>
            </a:r>
          </a:p>
          <a:p>
            <a:pPr algn="ctr"/>
            <a:r>
              <a:rPr lang="en-US" sz="3600" dirty="0"/>
              <a:t>Would you turn your back on me?</a:t>
            </a:r>
          </a:p>
          <a:p>
            <a:pPr algn="ctr"/>
            <a:r>
              <a:rPr lang="en-US" sz="3600" dirty="0"/>
              <a:t>And if I seem dangerous,</a:t>
            </a:r>
          </a:p>
          <a:p>
            <a:pPr algn="ctr"/>
            <a:r>
              <a:rPr lang="en-US" sz="3600" dirty="0"/>
              <a:t>Would you be scared?</a:t>
            </a:r>
          </a:p>
        </p:txBody>
      </p:sp>
    </p:spTree>
    <p:extLst>
      <p:ext uri="{BB962C8B-B14F-4D97-AF65-F5344CB8AC3E}">
        <p14:creationId xmlns:p14="http://schemas.microsoft.com/office/powerpoint/2010/main" val="2235094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59"/>
    </mc:Choice>
    <mc:Fallback>
      <p:transition spd="slow" advTm="10259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4343400" cy="4881563"/>
          </a:xfrm>
        </p:spPr>
        <p:txBody>
          <a:bodyPr/>
          <a:lstStyle/>
          <a:p>
            <a:pPr algn="ctr"/>
            <a:r>
              <a:rPr lang="en-US" sz="4400" dirty="0"/>
              <a:t>I get the feeling just because</a:t>
            </a:r>
          </a:p>
          <a:p>
            <a:pPr algn="ctr"/>
            <a:r>
              <a:rPr lang="en-US" sz="4400" dirty="0"/>
              <a:t>Everything I touch isn't dark enough</a:t>
            </a:r>
          </a:p>
          <a:p>
            <a:pPr algn="ctr"/>
            <a:r>
              <a:rPr lang="en-US" sz="4400" dirty="0"/>
              <a:t>That this problem lies in 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700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50"/>
    </mc:Choice>
    <mc:Fallback>
      <p:transition spd="slow" advTm="1045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3" r="7483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I'm only a man with a candle to guide me,</a:t>
            </a:r>
          </a:p>
          <a:p>
            <a:pPr algn="ctr"/>
            <a:r>
              <a:rPr lang="en-US" sz="4400" dirty="0"/>
              <a:t>I'm taking a stand to escape what's inside me.</a:t>
            </a:r>
          </a:p>
        </p:txBody>
      </p:sp>
    </p:spTree>
    <p:extLst>
      <p:ext uri="{BB962C8B-B14F-4D97-AF65-F5344CB8AC3E}">
        <p14:creationId xmlns:p14="http://schemas.microsoft.com/office/powerpoint/2010/main" val="1279983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30"/>
    </mc:Choice>
    <mc:Fallback>
      <p:transition spd="slow" advTm="1053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A monster, a monster,</a:t>
            </a:r>
          </a:p>
          <a:p>
            <a:pPr algn="ctr"/>
            <a:r>
              <a:rPr lang="en-US" sz="4000" dirty="0"/>
              <a:t>I've turned into a monster,</a:t>
            </a:r>
          </a:p>
          <a:p>
            <a:pPr algn="ctr"/>
            <a:r>
              <a:rPr lang="en-US" sz="4000" dirty="0"/>
              <a:t>A monster, a monster,</a:t>
            </a:r>
          </a:p>
          <a:p>
            <a:pPr algn="ctr"/>
            <a:r>
              <a:rPr lang="en-US" sz="4000" dirty="0"/>
              <a:t>And it keeps getting stronger.</a:t>
            </a:r>
          </a:p>
        </p:txBody>
      </p:sp>
    </p:spTree>
    <p:extLst>
      <p:ext uri="{BB962C8B-B14F-4D97-AF65-F5344CB8AC3E}">
        <p14:creationId xmlns:p14="http://schemas.microsoft.com/office/powerpoint/2010/main" val="4175270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46"/>
    </mc:Choice>
    <mc:Fallback>
      <p:transition spd="slow" advTm="1114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2" r="7152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/>
              <a:t>Can I clear my conscience,</a:t>
            </a:r>
          </a:p>
          <a:p>
            <a:pPr algn="ctr"/>
            <a:r>
              <a:rPr lang="en-US" sz="4800" dirty="0" smtClean="0"/>
              <a:t>If I'm different from the rest,</a:t>
            </a:r>
          </a:p>
          <a:p>
            <a:pPr algn="ctr"/>
            <a:r>
              <a:rPr lang="en-US" sz="4800" dirty="0" smtClean="0"/>
              <a:t>Do I have to run and hide?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576503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94"/>
    </mc:Choice>
    <mc:Fallback>
      <p:transition spd="slow" advTm="1099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r="1604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987424"/>
            <a:ext cx="3932237" cy="4881563"/>
          </a:xfrm>
        </p:spPr>
        <p:txBody>
          <a:bodyPr>
            <a:normAutofit/>
          </a:bodyPr>
          <a:lstStyle/>
          <a:p>
            <a:pPr algn="ctr"/>
            <a:r>
              <a:rPr lang="en-US" sz="4400" dirty="0"/>
              <a:t>I never said that I want this,</a:t>
            </a:r>
          </a:p>
          <a:p>
            <a:pPr algn="ctr"/>
            <a:r>
              <a:rPr lang="en-US" sz="4400" dirty="0"/>
              <a:t>This burden came to me,</a:t>
            </a:r>
          </a:p>
          <a:p>
            <a:pPr algn="ctr"/>
            <a:r>
              <a:rPr lang="en-US" sz="4400" dirty="0"/>
              <a:t>And it's made its home inside</a:t>
            </a:r>
          </a:p>
        </p:txBody>
      </p:sp>
    </p:spTree>
    <p:extLst>
      <p:ext uri="{BB962C8B-B14F-4D97-AF65-F5344CB8AC3E}">
        <p14:creationId xmlns:p14="http://schemas.microsoft.com/office/powerpoint/2010/main" val="699342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02"/>
    </mc:Choice>
    <mc:Fallback>
      <p:transition spd="slow" advTm="10402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</TotalTime>
  <Words>248</Words>
  <Application>Microsoft Office PowerPoint</Application>
  <PresentationFormat>Widescreen</PresentationFormat>
  <Paragraphs>40</Paragraphs>
  <Slides>14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Monster  Imagine Dragons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End! By Brian Hellested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Hellested</dc:creator>
  <cp:lastModifiedBy>Brian Hellested</cp:lastModifiedBy>
  <cp:revision>12</cp:revision>
  <dcterms:created xsi:type="dcterms:W3CDTF">2014-11-16T22:06:27Z</dcterms:created>
  <dcterms:modified xsi:type="dcterms:W3CDTF">2014-11-17T01:21:41Z</dcterms:modified>
</cp:coreProperties>
</file>